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4" r:id="rId6"/>
    <p:sldId id="256" r:id="rId7"/>
    <p:sldId id="260" r:id="rId8"/>
    <p:sldId id="265" r:id="rId9"/>
    <p:sldId id="263" r:id="rId10"/>
    <p:sldId id="267" r:id="rId11"/>
    <p:sldId id="261" r:id="rId12"/>
    <p:sldId id="268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3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0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55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8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11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56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1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3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446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13E34-7670-403B-869E-C4806870538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6DE53-905C-4F83-920E-BCEFEE735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7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Qui garde le but?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584" y="3200400"/>
            <a:ext cx="534309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432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Comment ça s’appelle quand le score est égal ?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16" y="2590800"/>
            <a:ext cx="5953138" cy="394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522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Le match est divisé en deux mi-temps.  Chaque mi-temps dure combien de temps?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61" y="2819400"/>
            <a:ext cx="6324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773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page H31, complétez l’activité 30. (en partenaire)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0"/>
            <a:ext cx="6591300" cy="434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112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989695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 la page trois cent vingt-six, complétez activité </a:t>
            </a:r>
            <a:r>
              <a:rPr lang="fr-FR" sz="3600" dirty="0" smtClean="0">
                <a:latin typeface="Kristen ITC" pitchFamily="66" charset="0"/>
              </a:rPr>
              <a:t>3.</a:t>
            </a:r>
          </a:p>
          <a:p>
            <a:pPr algn="ctr"/>
            <a:r>
              <a:rPr lang="fr-FR" sz="3600" dirty="0" smtClean="0">
                <a:latin typeface="Kristen ITC" pitchFamily="66" charset="0"/>
              </a:rPr>
              <a:t>Mettez la question en anglais et répondez </a:t>
            </a:r>
            <a:r>
              <a:rPr lang="fr-FR" sz="3600" smtClean="0">
                <a:latin typeface="Kristen ITC" pitchFamily="66" charset="0"/>
              </a:rPr>
              <a:t>en français.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 descr="http://www.lemidi-dz.com/images/2011/2011-07-30/sport&amp;art7&amp;2011-07-30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143" y="152400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455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9600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Dans un match de football, il y a combien d’équipes?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2286000"/>
            <a:ext cx="6591300" cy="434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082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9600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Chaque équipe a combien de joueurs?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1942530"/>
            <a:ext cx="4839269" cy="483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044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Il y a combien de joueurs sur le terrain?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665694"/>
            <a:ext cx="4705350" cy="392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10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Qui bloque, ou arrête, le ballon?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036470"/>
            <a:ext cx="6191250" cy="465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192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9600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Pour jouer au foot, on a besoin de quoi?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085" y="2438400"/>
            <a:ext cx="5770689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955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Dans un match, il y a combien de camps?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01871"/>
            <a:ext cx="7056438" cy="470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671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le stade est comble, est-ce qu’il y a beaucoup de places libres?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24470"/>
            <a:ext cx="5619750" cy="409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39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3913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Qu’est-ce que chaque équipe veut faire?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133828"/>
            <a:ext cx="5788925" cy="445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29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145</Words>
  <Application>Microsoft Office PowerPoint</Application>
  <PresentationFormat>On-screen Show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2012-03-01T17:56:13Z</dcterms:created>
  <dcterms:modified xsi:type="dcterms:W3CDTF">2012-03-05T14:14:35Z</dcterms:modified>
</cp:coreProperties>
</file>